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5" r:id="rId10"/>
    <p:sldId id="266" r:id="rId11"/>
    <p:sldId id="262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927494-7878-4292-8BDC-782D0E497A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</a:t>
            </a:r>
            <a:r>
              <a:rPr lang="pt-BR" dirty="0" err="1"/>
              <a:t>Stou</a:t>
            </a:r>
            <a:r>
              <a:rPr lang="pt-BR" dirty="0"/>
              <a:t> seguro, </a:t>
            </a:r>
          </a:p>
          <a:p>
            <a:r>
              <a:rPr lang="pt-BR" dirty="0"/>
              <a:t>Descansando no </a:t>
            </a:r>
          </a:p>
          <a:p>
            <a:r>
              <a:rPr lang="pt-BR" dirty="0"/>
              <a:t>poder de Deus.</a:t>
            </a:r>
          </a:p>
        </p:txBody>
      </p:sp>
    </p:spTree>
    <p:extLst>
      <p:ext uri="{BB962C8B-B14F-4D97-AF65-F5344CB8AC3E}">
        <p14:creationId xmlns:p14="http://schemas.microsoft.com/office/powerpoint/2010/main" val="681006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4306BB-2EA1-49CF-A373-F5FAB8D40B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Lutas sem cessar </a:t>
            </a:r>
          </a:p>
          <a:p>
            <a:r>
              <a:rPr lang="pt-BR" dirty="0"/>
              <a:t>hei de atravessar, </a:t>
            </a:r>
          </a:p>
          <a:p>
            <a:r>
              <a:rPr lang="pt-BR" dirty="0"/>
              <a:t>Descansando no poder de Deus. </a:t>
            </a:r>
          </a:p>
          <a:p>
            <a:r>
              <a:rPr lang="pt-BR" dirty="0"/>
              <a:t>Proteção terei, paz alcançarei,</a:t>
            </a:r>
          </a:p>
        </p:txBody>
      </p:sp>
    </p:spTree>
    <p:extLst>
      <p:ext uri="{BB962C8B-B14F-4D97-AF65-F5344CB8AC3E}">
        <p14:creationId xmlns:p14="http://schemas.microsoft.com/office/powerpoint/2010/main" val="2954844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C6DA41-9A7B-4469-9FD0-E4B0A3C3CF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Descansando</a:t>
            </a:r>
          </a:p>
          <a:p>
            <a:r>
              <a:rPr lang="pt-BR" dirty="0"/>
              <a:t>Nos eternos braços </a:t>
            </a:r>
          </a:p>
          <a:p>
            <a:r>
              <a:rPr lang="pt-BR" dirty="0"/>
              <a:t>do meu Deus; </a:t>
            </a:r>
          </a:p>
        </p:txBody>
      </p:sp>
    </p:spTree>
    <p:extLst>
      <p:ext uri="{BB962C8B-B14F-4D97-AF65-F5344CB8AC3E}">
        <p14:creationId xmlns:p14="http://schemas.microsoft.com/office/powerpoint/2010/main" val="611382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927494-7878-4292-8BDC-782D0E497A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</a:t>
            </a:r>
            <a:r>
              <a:rPr lang="pt-BR" dirty="0" err="1"/>
              <a:t>Stou</a:t>
            </a:r>
            <a:r>
              <a:rPr lang="pt-BR" dirty="0"/>
              <a:t> seguro, </a:t>
            </a:r>
          </a:p>
          <a:p>
            <a:r>
              <a:rPr lang="pt-BR" dirty="0"/>
              <a:t>Descansando no </a:t>
            </a:r>
          </a:p>
          <a:p>
            <a:r>
              <a:rPr lang="pt-BR" dirty="0"/>
              <a:t>poder de Deus.</a:t>
            </a:r>
          </a:p>
        </p:txBody>
      </p:sp>
    </p:spTree>
    <p:extLst>
      <p:ext uri="{BB962C8B-B14F-4D97-AF65-F5344CB8AC3E}">
        <p14:creationId xmlns:p14="http://schemas.microsoft.com/office/powerpoint/2010/main" val="2039684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18E49C-31FA-4812-A240-79314C1536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Que consolação </a:t>
            </a:r>
          </a:p>
          <a:p>
            <a:r>
              <a:rPr lang="pt-BR" sz="4000" dirty="0"/>
              <a:t>tem meu coração, </a:t>
            </a:r>
          </a:p>
          <a:p>
            <a:r>
              <a:rPr lang="pt-BR" sz="4000" dirty="0"/>
              <a:t>Descansando no poder de Deus! </a:t>
            </a:r>
          </a:p>
          <a:p>
            <a:r>
              <a:rPr lang="pt-BR" sz="4000" dirty="0"/>
              <a:t>Grande é meu prazer em obedecer, </a:t>
            </a:r>
          </a:p>
          <a:p>
            <a:r>
              <a:rPr lang="pt-BR" sz="4000" dirty="0"/>
              <a:t>Descansando no poder de Deus.</a:t>
            </a:r>
          </a:p>
        </p:txBody>
      </p:sp>
    </p:spTree>
    <p:extLst>
      <p:ext uri="{BB962C8B-B14F-4D97-AF65-F5344CB8AC3E}">
        <p14:creationId xmlns:p14="http://schemas.microsoft.com/office/powerpoint/2010/main" val="4062223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C6DA41-9A7B-4469-9FD0-E4B0A3C3CF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Descansando</a:t>
            </a:r>
          </a:p>
          <a:p>
            <a:r>
              <a:rPr lang="pt-BR" dirty="0"/>
              <a:t>Nos eternos braços </a:t>
            </a:r>
          </a:p>
          <a:p>
            <a:r>
              <a:rPr lang="pt-BR" dirty="0"/>
              <a:t>do meu Deus; </a:t>
            </a:r>
          </a:p>
        </p:txBody>
      </p:sp>
    </p:spTree>
    <p:extLst>
      <p:ext uri="{BB962C8B-B14F-4D97-AF65-F5344CB8AC3E}">
        <p14:creationId xmlns:p14="http://schemas.microsoft.com/office/powerpoint/2010/main" val="208734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927494-7878-4292-8BDC-782D0E497A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</a:t>
            </a:r>
            <a:r>
              <a:rPr lang="pt-BR" dirty="0" err="1"/>
              <a:t>Stou</a:t>
            </a:r>
            <a:r>
              <a:rPr lang="pt-BR" dirty="0"/>
              <a:t> seguro, </a:t>
            </a:r>
          </a:p>
          <a:p>
            <a:r>
              <a:rPr lang="pt-BR" dirty="0"/>
              <a:t>Descansando no </a:t>
            </a:r>
          </a:p>
          <a:p>
            <a:r>
              <a:rPr lang="pt-BR" dirty="0"/>
              <a:t>poder de Deus.</a:t>
            </a:r>
          </a:p>
        </p:txBody>
      </p:sp>
    </p:spTree>
    <p:extLst>
      <p:ext uri="{BB962C8B-B14F-4D97-AF65-F5344CB8AC3E}">
        <p14:creationId xmlns:p14="http://schemas.microsoft.com/office/powerpoint/2010/main" val="163180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1CE490-A9E9-4D9D-A1C1-C7B01CF43EF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Sempre avante vou, </a:t>
            </a:r>
          </a:p>
          <a:p>
            <a:r>
              <a:rPr lang="pt-BR" dirty="0"/>
              <a:t>bem contente estou, </a:t>
            </a:r>
          </a:p>
          <a:p>
            <a:r>
              <a:rPr lang="pt-BR" dirty="0"/>
              <a:t>Descansando no poder de Deus. </a:t>
            </a:r>
          </a:p>
          <a:p>
            <a:r>
              <a:rPr lang="pt-BR" dirty="0"/>
              <a:t>Tudo hei de vencer sem retroceder,</a:t>
            </a:r>
          </a:p>
          <a:p>
            <a:r>
              <a:rPr lang="pt-BR" dirty="0"/>
              <a:t>Descansando no poder de Deus. </a:t>
            </a:r>
          </a:p>
        </p:txBody>
      </p:sp>
    </p:spTree>
    <p:extLst>
      <p:ext uri="{BB962C8B-B14F-4D97-AF65-F5344CB8AC3E}">
        <p14:creationId xmlns:p14="http://schemas.microsoft.com/office/powerpoint/2010/main" val="2120233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C6DA41-9A7B-4469-9FD0-E4B0A3C3CF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Descansando</a:t>
            </a:r>
          </a:p>
          <a:p>
            <a:r>
              <a:rPr lang="pt-BR" dirty="0"/>
              <a:t>Nos eternos braços </a:t>
            </a:r>
          </a:p>
          <a:p>
            <a:r>
              <a:rPr lang="pt-BR" dirty="0"/>
              <a:t>do meu Deus; </a:t>
            </a:r>
          </a:p>
        </p:txBody>
      </p:sp>
    </p:spTree>
    <p:extLst>
      <p:ext uri="{BB962C8B-B14F-4D97-AF65-F5344CB8AC3E}">
        <p14:creationId xmlns:p14="http://schemas.microsoft.com/office/powerpoint/2010/main" val="3310621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927494-7878-4292-8BDC-782D0E497A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</a:t>
            </a:r>
            <a:r>
              <a:rPr lang="pt-BR" dirty="0" err="1"/>
              <a:t>Stou</a:t>
            </a:r>
            <a:r>
              <a:rPr lang="pt-BR" dirty="0"/>
              <a:t> seguro, </a:t>
            </a:r>
          </a:p>
          <a:p>
            <a:r>
              <a:rPr lang="pt-BR" dirty="0"/>
              <a:t>Descansando no </a:t>
            </a:r>
          </a:p>
          <a:p>
            <a:r>
              <a:rPr lang="pt-BR" dirty="0"/>
              <a:t>poder de Deus.</a:t>
            </a:r>
          </a:p>
        </p:txBody>
      </p:sp>
    </p:spTree>
    <p:extLst>
      <p:ext uri="{BB962C8B-B14F-4D97-AF65-F5344CB8AC3E}">
        <p14:creationId xmlns:p14="http://schemas.microsoft.com/office/powerpoint/2010/main" val="406587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5FCEE0-186D-42E0-9AAC-A9CC9D64FC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recearei, nada temerei, </a:t>
            </a:r>
          </a:p>
          <a:p>
            <a:r>
              <a:rPr lang="pt-BR" dirty="0"/>
              <a:t>Descansando no poder de Deus. </a:t>
            </a:r>
          </a:p>
          <a:p>
            <a:r>
              <a:rPr lang="pt-BR" dirty="0"/>
              <a:t>Tenho paz e amor </a:t>
            </a:r>
          </a:p>
          <a:p>
            <a:r>
              <a:rPr lang="pt-BR" dirty="0"/>
              <a:t>junto a meu Senhor, </a:t>
            </a:r>
          </a:p>
          <a:p>
            <a:r>
              <a:rPr lang="pt-BR" dirty="0"/>
              <a:t>Descansando no poder de Deus.</a:t>
            </a:r>
          </a:p>
        </p:txBody>
      </p:sp>
    </p:spTree>
    <p:extLst>
      <p:ext uri="{BB962C8B-B14F-4D97-AF65-F5344CB8AC3E}">
        <p14:creationId xmlns:p14="http://schemas.microsoft.com/office/powerpoint/2010/main" val="3250193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CONSOLAÇÃO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C6DA41-9A7B-4469-9FD0-E4B0A3C3CF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Descansando</a:t>
            </a:r>
          </a:p>
          <a:p>
            <a:r>
              <a:rPr lang="pt-BR" dirty="0"/>
              <a:t>Nos eternos braços </a:t>
            </a:r>
          </a:p>
          <a:p>
            <a:r>
              <a:rPr lang="pt-BR" dirty="0"/>
              <a:t>do meu Deus; </a:t>
            </a:r>
          </a:p>
        </p:txBody>
      </p:sp>
    </p:spTree>
    <p:extLst>
      <p:ext uri="{BB962C8B-B14F-4D97-AF65-F5344CB8AC3E}">
        <p14:creationId xmlns:p14="http://schemas.microsoft.com/office/powerpoint/2010/main" val="599834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140</Words>
  <Application>Microsoft Office PowerPoint</Application>
  <PresentationFormat>Apresentação na tela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  <vt:lpstr>CONSOLAÇÃO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2019-06-12T22:56:20Z</dcterms:modified>
</cp:coreProperties>
</file>

<file path=docProps/thumbnail.jpeg>
</file>